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4" r:id="rId10"/>
    <p:sldId id="268" r:id="rId11"/>
    <p:sldId id="269" r:id="rId12"/>
    <p:sldId id="270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96"/>
  </p:normalViewPr>
  <p:slideViewPr>
    <p:cSldViewPr snapToGrid="0" snapToObjects="1">
      <p:cViewPr varScale="1">
        <p:scale>
          <a:sx n="125" d="100"/>
          <a:sy n="125" d="100"/>
        </p:scale>
        <p:origin x="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36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1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1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4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12/27/18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1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12/27/18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47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12/27/18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6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12/27/18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08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12/27/18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72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9F2D-411E-A44B-99E5-D63692ECF28E}" type="datetimeFigureOut">
              <a:rPr lang="en-US" smtClean="0"/>
              <a:t>12/27/18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37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D9F2D-411E-A44B-99E5-D63692ECF28E}" type="datetimeFigureOut">
              <a:rPr lang="en-US" smtClean="0"/>
              <a:t>12/27/18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DAEC9-3566-0244-B437-A99FCB595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26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CC5BA-3ACA-7145-BA1B-F8C3CCB959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Slides for Basic Image Analysis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4BA64-1F08-C644-8A7F-992AA9B641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</a:t>
            </a:r>
            <a:r>
              <a:rPr lang="en-US" dirty="0" err="1"/>
              <a:t>Mellert</a:t>
            </a:r>
            <a:r>
              <a:rPr lang="en-US" dirty="0"/>
              <a:t>, PhD</a:t>
            </a:r>
          </a:p>
        </p:txBody>
      </p:sp>
    </p:spTree>
    <p:extLst>
      <p:ext uri="{BB962C8B-B14F-4D97-AF65-F5344CB8AC3E}">
        <p14:creationId xmlns:p14="http://schemas.microsoft.com/office/powerpoint/2010/main" val="2566986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2D color images are 3D arrays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A4573F-9401-2145-AB63-3248F42AB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2580640"/>
            <a:ext cx="3495040" cy="218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D121ED-A2D1-204A-9B52-EBAB041D9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859" y="1951990"/>
            <a:ext cx="2753591" cy="181737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2D4778-7B03-E34E-98A7-C272544ECC89}"/>
              </a:ext>
            </a:extLst>
          </p:cNvPr>
          <p:cNvCxnSpPr>
            <a:cxnSpLocks/>
          </p:cNvCxnSpPr>
          <p:nvPr/>
        </p:nvCxnSpPr>
        <p:spPr>
          <a:xfrm flipV="1">
            <a:off x="2814320" y="1951990"/>
            <a:ext cx="4066539" cy="13703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C5A81E-0065-2A40-93F9-3AE9590E238F}"/>
              </a:ext>
            </a:extLst>
          </p:cNvPr>
          <p:cNvCxnSpPr>
            <a:cxnSpLocks/>
          </p:cNvCxnSpPr>
          <p:nvPr/>
        </p:nvCxnSpPr>
        <p:spPr>
          <a:xfrm>
            <a:off x="2804160" y="3374707"/>
            <a:ext cx="4076699" cy="3946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849CA3D-0F9F-1F49-AC88-8E153C8F2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154" y="4099560"/>
            <a:ext cx="2159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17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2D color images are 3D arrays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11E742-4CCC-934E-BE5D-C798552460E3}"/>
              </a:ext>
            </a:extLst>
          </p:cNvPr>
          <p:cNvGrpSpPr/>
          <p:nvPr/>
        </p:nvGrpSpPr>
        <p:grpSpPr>
          <a:xfrm>
            <a:off x="490219" y="2459186"/>
            <a:ext cx="2252981" cy="2255054"/>
            <a:chOff x="1170939" y="2520950"/>
            <a:chExt cx="2252981" cy="22550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D121ED-A2D1-204A-9B52-EBAB041D9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912" b="24039"/>
            <a:stretch/>
          </p:blipFill>
          <p:spPr>
            <a:xfrm>
              <a:off x="1170939" y="2520950"/>
              <a:ext cx="2252981" cy="225505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1607C9D-E56C-164A-A8BF-6E53F3AF31AA}"/>
                </a:ext>
              </a:extLst>
            </p:cNvPr>
            <p:cNvSpPr/>
            <p:nvPr/>
          </p:nvSpPr>
          <p:spPr>
            <a:xfrm>
              <a:off x="1181099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52F1EB-77A0-5644-8065-6CA5E148DD30}"/>
                </a:ext>
              </a:extLst>
            </p:cNvPr>
            <p:cNvSpPr/>
            <p:nvPr/>
          </p:nvSpPr>
          <p:spPr>
            <a:xfrm>
              <a:off x="1920240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747681-9357-BF44-940B-590BB82637BE}"/>
                </a:ext>
              </a:extLst>
            </p:cNvPr>
            <p:cNvSpPr/>
            <p:nvPr/>
          </p:nvSpPr>
          <p:spPr>
            <a:xfrm>
              <a:off x="2659381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4DCC5D-EDD9-D146-B59F-D97B7F312921}"/>
                </a:ext>
              </a:extLst>
            </p:cNvPr>
            <p:cNvSpPr/>
            <p:nvPr/>
          </p:nvSpPr>
          <p:spPr>
            <a:xfrm>
              <a:off x="1181099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18EE8DE-63F0-EC4F-8056-F71FACEF9D8E}"/>
                </a:ext>
              </a:extLst>
            </p:cNvPr>
            <p:cNvSpPr/>
            <p:nvPr/>
          </p:nvSpPr>
          <p:spPr>
            <a:xfrm>
              <a:off x="1920240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7846A1-A637-154E-A9CE-CAA38645F58E}"/>
                </a:ext>
              </a:extLst>
            </p:cNvPr>
            <p:cNvSpPr/>
            <p:nvPr/>
          </p:nvSpPr>
          <p:spPr>
            <a:xfrm>
              <a:off x="2659381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41A822-506A-1E47-ABF6-34C28C6DF96B}"/>
                </a:ext>
              </a:extLst>
            </p:cNvPr>
            <p:cNvSpPr/>
            <p:nvPr/>
          </p:nvSpPr>
          <p:spPr>
            <a:xfrm>
              <a:off x="1181099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7CA780-562E-AA46-924E-F5CF1AABDFC1}"/>
                </a:ext>
              </a:extLst>
            </p:cNvPr>
            <p:cNvSpPr/>
            <p:nvPr/>
          </p:nvSpPr>
          <p:spPr>
            <a:xfrm>
              <a:off x="1920240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F68D1EB-E351-144E-B21E-212DE89F8AE0}"/>
                </a:ext>
              </a:extLst>
            </p:cNvPr>
            <p:cNvSpPr/>
            <p:nvPr/>
          </p:nvSpPr>
          <p:spPr>
            <a:xfrm>
              <a:off x="2659381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8B05D26-3795-164F-9042-266BE2FBD6F5}"/>
              </a:ext>
            </a:extLst>
          </p:cNvPr>
          <p:cNvGrpSpPr/>
          <p:nvPr/>
        </p:nvGrpSpPr>
        <p:grpSpPr>
          <a:xfrm>
            <a:off x="3970250" y="2459186"/>
            <a:ext cx="7434350" cy="2232660"/>
            <a:chOff x="5030469" y="2683510"/>
            <a:chExt cx="2217423" cy="22326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F1B023-716A-C94E-A7D5-3524969BA496}"/>
                </a:ext>
              </a:extLst>
            </p:cNvPr>
            <p:cNvSpPr/>
            <p:nvPr/>
          </p:nvSpPr>
          <p:spPr>
            <a:xfrm>
              <a:off x="5030469" y="268351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F9B9AE1-7910-9448-99C4-470899CF76EC}"/>
                </a:ext>
              </a:extLst>
            </p:cNvPr>
            <p:cNvSpPr/>
            <p:nvPr/>
          </p:nvSpPr>
          <p:spPr>
            <a:xfrm>
              <a:off x="5769610" y="268351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22C1558-5440-AE4F-8DB4-C3F0AF9E8D13}"/>
                </a:ext>
              </a:extLst>
            </p:cNvPr>
            <p:cNvSpPr/>
            <p:nvPr/>
          </p:nvSpPr>
          <p:spPr>
            <a:xfrm>
              <a:off x="6508751" y="268351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6498B5-0F00-AE4B-9183-FCE52A31497A}"/>
                </a:ext>
              </a:extLst>
            </p:cNvPr>
            <p:cNvSpPr/>
            <p:nvPr/>
          </p:nvSpPr>
          <p:spPr>
            <a:xfrm>
              <a:off x="5030469" y="343979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95F45E7-DED4-6E4B-BD52-3071088211C7}"/>
                </a:ext>
              </a:extLst>
            </p:cNvPr>
            <p:cNvSpPr/>
            <p:nvPr/>
          </p:nvSpPr>
          <p:spPr>
            <a:xfrm>
              <a:off x="5769610" y="343979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6008E5D-2D96-4246-88A8-5C524119D9C1}"/>
                </a:ext>
              </a:extLst>
            </p:cNvPr>
            <p:cNvSpPr/>
            <p:nvPr/>
          </p:nvSpPr>
          <p:spPr>
            <a:xfrm>
              <a:off x="6508751" y="343979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507806-5F2A-174F-8EDE-3A92F659297F}"/>
                </a:ext>
              </a:extLst>
            </p:cNvPr>
            <p:cNvSpPr/>
            <p:nvPr/>
          </p:nvSpPr>
          <p:spPr>
            <a:xfrm>
              <a:off x="5030469" y="419608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99DEF13-BB1B-E149-AF05-ED769658B228}"/>
                </a:ext>
              </a:extLst>
            </p:cNvPr>
            <p:cNvSpPr/>
            <p:nvPr/>
          </p:nvSpPr>
          <p:spPr>
            <a:xfrm>
              <a:off x="5769610" y="419608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072494-9CFD-714C-A52A-C4CB9FB132C0}"/>
                </a:ext>
              </a:extLst>
            </p:cNvPr>
            <p:cNvSpPr/>
            <p:nvPr/>
          </p:nvSpPr>
          <p:spPr>
            <a:xfrm>
              <a:off x="6508751" y="419608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A046B54-92DE-C541-B864-8330A25495C1}"/>
              </a:ext>
            </a:extLst>
          </p:cNvPr>
          <p:cNvSpPr txBox="1"/>
          <p:nvPr/>
        </p:nvSpPr>
        <p:spPr>
          <a:xfrm>
            <a:off x="3964912" y="2520950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075B3C-7629-AB46-8430-F0AD03E307BD}"/>
              </a:ext>
            </a:extLst>
          </p:cNvPr>
          <p:cNvSpPr txBox="1"/>
          <p:nvPr/>
        </p:nvSpPr>
        <p:spPr>
          <a:xfrm>
            <a:off x="3964912" y="3215471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CA40E5-FF68-BE4C-BAFC-12F6E60C2713}"/>
              </a:ext>
            </a:extLst>
          </p:cNvPr>
          <p:cNvSpPr txBox="1"/>
          <p:nvPr/>
        </p:nvSpPr>
        <p:spPr>
          <a:xfrm>
            <a:off x="3964912" y="3996987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95D667-8F8F-8A4F-B3D7-F1774D8D1DD5}"/>
              </a:ext>
            </a:extLst>
          </p:cNvPr>
          <p:cNvSpPr txBox="1"/>
          <p:nvPr/>
        </p:nvSpPr>
        <p:spPr>
          <a:xfrm>
            <a:off x="6453705" y="3233568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B13C96-C8CB-B347-A9C2-BFBB8890C5DC}"/>
              </a:ext>
            </a:extLst>
          </p:cNvPr>
          <p:cNvSpPr txBox="1"/>
          <p:nvPr/>
        </p:nvSpPr>
        <p:spPr>
          <a:xfrm>
            <a:off x="6453705" y="3986827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509ED1-ABBB-414C-BBE4-7488728E9F26}"/>
              </a:ext>
            </a:extLst>
          </p:cNvPr>
          <p:cNvSpPr txBox="1"/>
          <p:nvPr/>
        </p:nvSpPr>
        <p:spPr>
          <a:xfrm>
            <a:off x="8926483" y="3240702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A3C579-F3ED-E640-B267-2588BBC0451B}"/>
              </a:ext>
            </a:extLst>
          </p:cNvPr>
          <p:cNvSpPr txBox="1"/>
          <p:nvPr/>
        </p:nvSpPr>
        <p:spPr>
          <a:xfrm>
            <a:off x="8926483" y="3996183"/>
            <a:ext cx="2521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255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255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82E9BF-3655-7C4D-9494-82C8090BDD20}"/>
              </a:ext>
            </a:extLst>
          </p:cNvPr>
          <p:cNvSpPr txBox="1"/>
          <p:nvPr/>
        </p:nvSpPr>
        <p:spPr>
          <a:xfrm>
            <a:off x="6777560" y="2510452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85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92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68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27D35D-BF94-2144-BB5C-4381C7863FEC}"/>
              </a:ext>
            </a:extLst>
          </p:cNvPr>
          <p:cNvSpPr txBox="1"/>
          <p:nvPr/>
        </p:nvSpPr>
        <p:spPr>
          <a:xfrm>
            <a:off x="9255677" y="2494577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40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50"/>
                </a:solidFill>
              </a:rPr>
              <a:t>70</a:t>
            </a:r>
            <a:r>
              <a:rPr lang="en-US" sz="3600" dirty="0"/>
              <a:t>,</a:t>
            </a:r>
            <a:r>
              <a:rPr lang="en-US" sz="3600" dirty="0">
                <a:solidFill>
                  <a:srgbClr val="00B0F0"/>
                </a:solidFill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315986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2D color images are 3D arrays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11E742-4CCC-934E-BE5D-C798552460E3}"/>
              </a:ext>
            </a:extLst>
          </p:cNvPr>
          <p:cNvGrpSpPr/>
          <p:nvPr/>
        </p:nvGrpSpPr>
        <p:grpSpPr>
          <a:xfrm>
            <a:off x="490219" y="2459186"/>
            <a:ext cx="2252981" cy="2255054"/>
            <a:chOff x="1170939" y="2520950"/>
            <a:chExt cx="2252981" cy="22550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D121ED-A2D1-204A-9B52-EBAB041D9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912" b="24039"/>
            <a:stretch/>
          </p:blipFill>
          <p:spPr>
            <a:xfrm>
              <a:off x="1170939" y="2520950"/>
              <a:ext cx="2252981" cy="225505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1607C9D-E56C-164A-A8BF-6E53F3AF31AA}"/>
                </a:ext>
              </a:extLst>
            </p:cNvPr>
            <p:cNvSpPr/>
            <p:nvPr/>
          </p:nvSpPr>
          <p:spPr>
            <a:xfrm>
              <a:off x="1181099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52F1EB-77A0-5644-8065-6CA5E148DD30}"/>
                </a:ext>
              </a:extLst>
            </p:cNvPr>
            <p:cNvSpPr/>
            <p:nvPr/>
          </p:nvSpPr>
          <p:spPr>
            <a:xfrm>
              <a:off x="1920240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747681-9357-BF44-940B-590BB82637BE}"/>
                </a:ext>
              </a:extLst>
            </p:cNvPr>
            <p:cNvSpPr/>
            <p:nvPr/>
          </p:nvSpPr>
          <p:spPr>
            <a:xfrm>
              <a:off x="2659381" y="252095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4DCC5D-EDD9-D146-B59F-D97B7F312921}"/>
                </a:ext>
              </a:extLst>
            </p:cNvPr>
            <p:cNvSpPr/>
            <p:nvPr/>
          </p:nvSpPr>
          <p:spPr>
            <a:xfrm>
              <a:off x="1181099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18EE8DE-63F0-EC4F-8056-F71FACEF9D8E}"/>
                </a:ext>
              </a:extLst>
            </p:cNvPr>
            <p:cNvSpPr/>
            <p:nvPr/>
          </p:nvSpPr>
          <p:spPr>
            <a:xfrm>
              <a:off x="1920240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7846A1-A637-154E-A9CE-CAA38645F58E}"/>
                </a:ext>
              </a:extLst>
            </p:cNvPr>
            <p:cNvSpPr/>
            <p:nvPr/>
          </p:nvSpPr>
          <p:spPr>
            <a:xfrm>
              <a:off x="2659381" y="3277235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41A822-506A-1E47-ABF6-34C28C6DF96B}"/>
                </a:ext>
              </a:extLst>
            </p:cNvPr>
            <p:cNvSpPr/>
            <p:nvPr/>
          </p:nvSpPr>
          <p:spPr>
            <a:xfrm>
              <a:off x="1181099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7CA780-562E-AA46-924E-F5CF1AABDFC1}"/>
                </a:ext>
              </a:extLst>
            </p:cNvPr>
            <p:cNvSpPr/>
            <p:nvPr/>
          </p:nvSpPr>
          <p:spPr>
            <a:xfrm>
              <a:off x="1920240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F68D1EB-E351-144E-B21E-212DE89F8AE0}"/>
                </a:ext>
              </a:extLst>
            </p:cNvPr>
            <p:cNvSpPr/>
            <p:nvPr/>
          </p:nvSpPr>
          <p:spPr>
            <a:xfrm>
              <a:off x="2659381" y="4033520"/>
              <a:ext cx="739141" cy="72009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585BB0C-9A91-424B-8C28-55CBFF9077DA}"/>
              </a:ext>
            </a:extLst>
          </p:cNvPr>
          <p:cNvGrpSpPr/>
          <p:nvPr/>
        </p:nvGrpSpPr>
        <p:grpSpPr>
          <a:xfrm>
            <a:off x="5238114" y="2208786"/>
            <a:ext cx="2217423" cy="2232660"/>
            <a:chOff x="5570219" y="3215471"/>
            <a:chExt cx="2217423" cy="2232660"/>
          </a:xfrm>
          <a:solidFill>
            <a:schemeClr val="bg1"/>
          </a:solidFill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1BC7AC0-B3A0-2943-AEAC-31FEB4272DEA}"/>
                </a:ext>
              </a:extLst>
            </p:cNvPr>
            <p:cNvSpPr/>
            <p:nvPr/>
          </p:nvSpPr>
          <p:spPr>
            <a:xfrm>
              <a:off x="5570219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FEA6A49-3590-3047-8429-3ED556AEDDD0}"/>
                </a:ext>
              </a:extLst>
            </p:cNvPr>
            <p:cNvSpPr/>
            <p:nvPr/>
          </p:nvSpPr>
          <p:spPr>
            <a:xfrm>
              <a:off x="6309360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68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FCDEA6B-AF75-514F-9A2B-1FB333D306B6}"/>
                </a:ext>
              </a:extLst>
            </p:cNvPr>
            <p:cNvSpPr/>
            <p:nvPr/>
          </p:nvSpPr>
          <p:spPr>
            <a:xfrm>
              <a:off x="7048501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42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2E75E3A-85DA-5D4D-B85E-A98DED649E8C}"/>
                </a:ext>
              </a:extLst>
            </p:cNvPr>
            <p:cNvSpPr/>
            <p:nvPr/>
          </p:nvSpPr>
          <p:spPr>
            <a:xfrm>
              <a:off x="5570219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B36847C-B7DB-C948-B6DB-6184DA470EB3}"/>
                </a:ext>
              </a:extLst>
            </p:cNvPr>
            <p:cNvSpPr/>
            <p:nvPr/>
          </p:nvSpPr>
          <p:spPr>
            <a:xfrm>
              <a:off x="6309360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0A8DCAD-D659-6F4D-A409-AED176305F3C}"/>
                </a:ext>
              </a:extLst>
            </p:cNvPr>
            <p:cNvSpPr/>
            <p:nvPr/>
          </p:nvSpPr>
          <p:spPr>
            <a:xfrm>
              <a:off x="7048501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1C3EC44-3E2C-984F-B510-ECBB2FCF6F88}"/>
                </a:ext>
              </a:extLst>
            </p:cNvPr>
            <p:cNvSpPr/>
            <p:nvPr/>
          </p:nvSpPr>
          <p:spPr>
            <a:xfrm>
              <a:off x="5570219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B26656C-37D7-C244-B287-7D074BED2333}"/>
                </a:ext>
              </a:extLst>
            </p:cNvPr>
            <p:cNvSpPr/>
            <p:nvPr/>
          </p:nvSpPr>
          <p:spPr>
            <a:xfrm>
              <a:off x="6309360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0B907EA-9B33-B84D-B834-BACEF843372B}"/>
                </a:ext>
              </a:extLst>
            </p:cNvPr>
            <p:cNvSpPr/>
            <p:nvPr/>
          </p:nvSpPr>
          <p:spPr>
            <a:xfrm>
              <a:off x="7048501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4822E8C-C1A1-BE47-BC43-7E793921039E}"/>
              </a:ext>
            </a:extLst>
          </p:cNvPr>
          <p:cNvGrpSpPr/>
          <p:nvPr/>
        </p:nvGrpSpPr>
        <p:grpSpPr>
          <a:xfrm>
            <a:off x="4838060" y="2616963"/>
            <a:ext cx="2217423" cy="2232660"/>
            <a:chOff x="5570219" y="3215471"/>
            <a:chExt cx="2217423" cy="2232660"/>
          </a:xfrm>
          <a:solidFill>
            <a:schemeClr val="bg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4FA3BDA-744C-514E-B40F-5A3E5B55C559}"/>
                </a:ext>
              </a:extLst>
            </p:cNvPr>
            <p:cNvSpPr/>
            <p:nvPr/>
          </p:nvSpPr>
          <p:spPr>
            <a:xfrm>
              <a:off x="5570219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3A5C46D-7093-7C4A-9638-DDB05F3151C4}"/>
                </a:ext>
              </a:extLst>
            </p:cNvPr>
            <p:cNvSpPr/>
            <p:nvPr/>
          </p:nvSpPr>
          <p:spPr>
            <a:xfrm>
              <a:off x="6309360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92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F0FD56-A417-7B41-8F6F-59BF7EDCFE83}"/>
                </a:ext>
              </a:extLst>
            </p:cNvPr>
            <p:cNvSpPr/>
            <p:nvPr/>
          </p:nvSpPr>
          <p:spPr>
            <a:xfrm>
              <a:off x="7048501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A1CFB08-3D87-AE4A-89F1-A10EE802866D}"/>
                </a:ext>
              </a:extLst>
            </p:cNvPr>
            <p:cNvSpPr/>
            <p:nvPr/>
          </p:nvSpPr>
          <p:spPr>
            <a:xfrm>
              <a:off x="5570219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BF236AB-F74E-DA4B-BAE3-226195CC0936}"/>
                </a:ext>
              </a:extLst>
            </p:cNvPr>
            <p:cNvSpPr/>
            <p:nvPr/>
          </p:nvSpPr>
          <p:spPr>
            <a:xfrm>
              <a:off x="6309360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71699E9-221F-9545-8338-D6C8DD0EEEE6}"/>
                </a:ext>
              </a:extLst>
            </p:cNvPr>
            <p:cNvSpPr/>
            <p:nvPr/>
          </p:nvSpPr>
          <p:spPr>
            <a:xfrm>
              <a:off x="7048501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594FC72-B6FA-BB4D-A6E9-D18086F75EF4}"/>
                </a:ext>
              </a:extLst>
            </p:cNvPr>
            <p:cNvSpPr/>
            <p:nvPr/>
          </p:nvSpPr>
          <p:spPr>
            <a:xfrm>
              <a:off x="5570219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BD88324-2849-6942-9330-D8D4842994B6}"/>
                </a:ext>
              </a:extLst>
            </p:cNvPr>
            <p:cNvSpPr/>
            <p:nvPr/>
          </p:nvSpPr>
          <p:spPr>
            <a:xfrm>
              <a:off x="6309360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6939A70-7B06-9C4B-B414-E5C6D466CF0B}"/>
                </a:ext>
              </a:extLst>
            </p:cNvPr>
            <p:cNvSpPr/>
            <p:nvPr/>
          </p:nvSpPr>
          <p:spPr>
            <a:xfrm>
              <a:off x="7048501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D2D6029-A30B-C346-BCE8-518AE6314A43}"/>
              </a:ext>
            </a:extLst>
          </p:cNvPr>
          <p:cNvGrpSpPr/>
          <p:nvPr/>
        </p:nvGrpSpPr>
        <p:grpSpPr>
          <a:xfrm>
            <a:off x="4298946" y="3091943"/>
            <a:ext cx="2217423" cy="2232660"/>
            <a:chOff x="5570219" y="3215471"/>
            <a:chExt cx="2217423" cy="2232660"/>
          </a:xfrm>
          <a:solidFill>
            <a:schemeClr val="bg1"/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395422F-7868-9B4E-A790-2F38584F1C62}"/>
                </a:ext>
              </a:extLst>
            </p:cNvPr>
            <p:cNvSpPr/>
            <p:nvPr/>
          </p:nvSpPr>
          <p:spPr>
            <a:xfrm>
              <a:off x="5570219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3D876BE-B466-EC40-8834-FF47B772F173}"/>
                </a:ext>
              </a:extLst>
            </p:cNvPr>
            <p:cNvSpPr/>
            <p:nvPr/>
          </p:nvSpPr>
          <p:spPr>
            <a:xfrm>
              <a:off x="7048501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0480611-BFD6-3A4B-B20B-447822255D06}"/>
                </a:ext>
              </a:extLst>
            </p:cNvPr>
            <p:cNvSpPr/>
            <p:nvPr/>
          </p:nvSpPr>
          <p:spPr>
            <a:xfrm>
              <a:off x="5570219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C623AD1-F06A-F142-8B1C-F2E19F8F41DF}"/>
                </a:ext>
              </a:extLst>
            </p:cNvPr>
            <p:cNvSpPr/>
            <p:nvPr/>
          </p:nvSpPr>
          <p:spPr>
            <a:xfrm>
              <a:off x="6309360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3A09DDD-7891-2F41-83EE-D1F306C646BF}"/>
                </a:ext>
              </a:extLst>
            </p:cNvPr>
            <p:cNvSpPr/>
            <p:nvPr/>
          </p:nvSpPr>
          <p:spPr>
            <a:xfrm>
              <a:off x="7048501" y="3971756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24BDCE8-8AA1-B640-948A-CD415FE78FDD}"/>
                </a:ext>
              </a:extLst>
            </p:cNvPr>
            <p:cNvSpPr/>
            <p:nvPr/>
          </p:nvSpPr>
          <p:spPr>
            <a:xfrm>
              <a:off x="5570219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773E9E8-60EF-5B4D-A511-AD71F4B6590A}"/>
                </a:ext>
              </a:extLst>
            </p:cNvPr>
            <p:cNvSpPr/>
            <p:nvPr/>
          </p:nvSpPr>
          <p:spPr>
            <a:xfrm>
              <a:off x="6309360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9EAAEDE-FD46-1F40-8CB4-D95947431C31}"/>
                </a:ext>
              </a:extLst>
            </p:cNvPr>
            <p:cNvSpPr/>
            <p:nvPr/>
          </p:nvSpPr>
          <p:spPr>
            <a:xfrm>
              <a:off x="7048501" y="472804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255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170813B-4781-1644-AC2C-D88623394955}"/>
                </a:ext>
              </a:extLst>
            </p:cNvPr>
            <p:cNvSpPr/>
            <p:nvPr/>
          </p:nvSpPr>
          <p:spPr>
            <a:xfrm>
              <a:off x="6309360" y="3215471"/>
              <a:ext cx="739141" cy="72009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85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DCDD22-54CF-2B4D-BE8D-DA7D67A153CD}"/>
              </a:ext>
            </a:extLst>
          </p:cNvPr>
          <p:cNvCxnSpPr/>
          <p:nvPr/>
        </p:nvCxnSpPr>
        <p:spPr>
          <a:xfrm flipV="1">
            <a:off x="9245600" y="2616963"/>
            <a:ext cx="0" cy="16908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E680E40-408B-D948-9691-BB368E1CD85E}"/>
              </a:ext>
            </a:extLst>
          </p:cNvPr>
          <p:cNvCxnSpPr>
            <a:cxnSpLocks/>
          </p:cNvCxnSpPr>
          <p:nvPr/>
        </p:nvCxnSpPr>
        <p:spPr>
          <a:xfrm flipV="1">
            <a:off x="9235440" y="4319525"/>
            <a:ext cx="1778000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5FF6E2E-338B-3042-8664-595DF52A7D49}"/>
              </a:ext>
            </a:extLst>
          </p:cNvPr>
          <p:cNvCxnSpPr>
            <a:cxnSpLocks/>
          </p:cNvCxnSpPr>
          <p:nvPr/>
        </p:nvCxnSpPr>
        <p:spPr>
          <a:xfrm flipH="1">
            <a:off x="8422640" y="4331211"/>
            <a:ext cx="822960" cy="11567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F15D8F-B0A8-7C40-ABAC-4810DBDDDEF5}"/>
              </a:ext>
            </a:extLst>
          </p:cNvPr>
          <p:cNvSpPr txBox="1"/>
          <p:nvPr/>
        </p:nvSpPr>
        <p:spPr>
          <a:xfrm>
            <a:off x="9060293" y="2038220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1ADDE4-421F-734F-AB85-70502D05B863}"/>
              </a:ext>
            </a:extLst>
          </p:cNvPr>
          <p:cNvSpPr txBox="1"/>
          <p:nvPr/>
        </p:nvSpPr>
        <p:spPr>
          <a:xfrm>
            <a:off x="10970571" y="3995717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0C9BED6-F8AB-F041-8B98-3D0455930CA4}"/>
              </a:ext>
            </a:extLst>
          </p:cNvPr>
          <p:cNvSpPr txBox="1"/>
          <p:nvPr/>
        </p:nvSpPr>
        <p:spPr>
          <a:xfrm>
            <a:off x="8060040" y="5397797"/>
            <a:ext cx="1587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 (color)</a:t>
            </a:r>
          </a:p>
        </p:txBody>
      </p:sp>
    </p:spTree>
    <p:extLst>
      <p:ext uri="{BB962C8B-B14F-4D97-AF65-F5344CB8AC3E}">
        <p14:creationId xmlns:p14="http://schemas.microsoft.com/office/powerpoint/2010/main" val="4022920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A26C-8F0F-FD4A-AD35-72280937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on filtering and convolutions</a:t>
            </a:r>
          </a:p>
        </p:txBody>
      </p:sp>
    </p:spTree>
    <p:extLst>
      <p:ext uri="{BB962C8B-B14F-4D97-AF65-F5344CB8AC3E}">
        <p14:creationId xmlns:p14="http://schemas.microsoft.com/office/powerpoint/2010/main" val="2122794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A26C-8F0F-FD4A-AD35-72280937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on binary operations</a:t>
            </a:r>
          </a:p>
        </p:txBody>
      </p:sp>
    </p:spTree>
    <p:extLst>
      <p:ext uri="{BB962C8B-B14F-4D97-AF65-F5344CB8AC3E}">
        <p14:creationId xmlns:p14="http://schemas.microsoft.com/office/powerpoint/2010/main" val="582807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A26C-8F0F-FD4A-AD35-72280937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on labeling connected regions</a:t>
            </a:r>
          </a:p>
        </p:txBody>
      </p:sp>
    </p:spTree>
    <p:extLst>
      <p:ext uri="{BB962C8B-B14F-4D97-AF65-F5344CB8AC3E}">
        <p14:creationId xmlns:p14="http://schemas.microsoft.com/office/powerpoint/2010/main" val="513755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C3669-FBE9-4043-8DD1-417818D5CB62}"/>
              </a:ext>
            </a:extLst>
          </p:cNvPr>
          <p:cNvSpPr txBox="1"/>
          <p:nvPr/>
        </p:nvSpPr>
        <p:spPr>
          <a:xfrm>
            <a:off x="2915920" y="2208034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1D array:</a:t>
            </a:r>
          </a:p>
          <a:p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2915920" y="3834677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2D array:</a:t>
            </a:r>
          </a:p>
          <a:p>
            <a:endParaRPr lang="en-US" sz="3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7BE9CB-08BC-4E4B-B91F-84B5544FE515}"/>
              </a:ext>
            </a:extLst>
          </p:cNvPr>
          <p:cNvGrpSpPr/>
          <p:nvPr/>
        </p:nvGrpSpPr>
        <p:grpSpPr>
          <a:xfrm>
            <a:off x="5811520" y="2197874"/>
            <a:ext cx="2194560" cy="731520"/>
            <a:chOff x="5811520" y="2208034"/>
            <a:chExt cx="2194560" cy="7315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0CEC51-18BB-7F4A-ADCC-45310BF787C0}"/>
                </a:ext>
              </a:extLst>
            </p:cNvPr>
            <p:cNvSpPr/>
            <p:nvPr/>
          </p:nvSpPr>
          <p:spPr>
            <a:xfrm>
              <a:off x="581152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ED6A67-7BC2-0441-9192-60EA9141AD81}"/>
                </a:ext>
              </a:extLst>
            </p:cNvPr>
            <p:cNvSpPr/>
            <p:nvPr/>
          </p:nvSpPr>
          <p:spPr>
            <a:xfrm>
              <a:off x="654304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B012D8-3211-3442-8C62-CECAD1298A0E}"/>
                </a:ext>
              </a:extLst>
            </p:cNvPr>
            <p:cNvSpPr/>
            <p:nvPr/>
          </p:nvSpPr>
          <p:spPr>
            <a:xfrm>
              <a:off x="7274560" y="220803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5811520" y="3488194"/>
            <a:ext cx="2194560" cy="1463040"/>
            <a:chOff x="5811520" y="3488194"/>
            <a:chExt cx="2194560" cy="146304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4E97C6F-D2FB-3C4E-B0DD-D26C9681A545}"/>
              </a:ext>
            </a:extLst>
          </p:cNvPr>
          <p:cNvSpPr txBox="1"/>
          <p:nvPr/>
        </p:nvSpPr>
        <p:spPr>
          <a:xfrm>
            <a:off x="5967928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872B79-53BE-E84B-9328-3495C4DE7FA0}"/>
              </a:ext>
            </a:extLst>
          </p:cNvPr>
          <p:cNvSpPr txBox="1"/>
          <p:nvPr/>
        </p:nvSpPr>
        <p:spPr>
          <a:xfrm>
            <a:off x="6699448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5749FB-1FD6-A447-9A2B-DF26B75EADD4}"/>
              </a:ext>
            </a:extLst>
          </p:cNvPr>
          <p:cNvSpPr txBox="1"/>
          <p:nvPr/>
        </p:nvSpPr>
        <p:spPr>
          <a:xfrm>
            <a:off x="7448212" y="22114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5967928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6699448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7448212" y="354374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5967928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6699448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7448212" y="42623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42108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6396792" y="228115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5949752" y="280942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3028752" y="301840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5598160" y="332563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5754568" y="338118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6486088" y="338118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7234852" y="338118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5754568" y="409974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6486088" y="409974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7234852" y="409974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64221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3877112" y="231163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3430072" y="283990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509072" y="304888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3078480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323488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396640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4715172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323488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396640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4715172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5ADAD2-2B3C-744D-AF9E-8C9817ECF98F}"/>
              </a:ext>
            </a:extLst>
          </p:cNvPr>
          <p:cNvGrpSpPr/>
          <p:nvPr/>
        </p:nvGrpSpPr>
        <p:grpSpPr>
          <a:xfrm>
            <a:off x="7601824" y="2311637"/>
            <a:ext cx="2194560" cy="1463040"/>
            <a:chOff x="7061200" y="2136914"/>
            <a:chExt cx="2194560" cy="14630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40A7B3-A722-0E4A-8700-652C93C9D34E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4ABAEE2-9558-4041-8EB1-86FBE34D31E0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C30CC98-EE64-474D-ADB4-EC5A8286A144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269B5F-EF42-8F43-A02D-0DBAE7F8D473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54746F-C72D-694C-891B-E845986DB3CF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8CBB9B2-116C-2842-B908-755C2483E36E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F945D79-AAA8-F045-82B2-69F7A82D3EB6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035B48-20FC-5042-BB34-EDA2272AFC41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3429DA-F90D-914E-B7AB-48F62718A14B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968044-8827-4A4B-B206-9E2C239B8003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DC0D70-827A-BD4C-80BA-651F3B30F6E1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97DCE-813B-8E4E-BD86-9F7A27B09923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20C7E9-0B47-7941-AA81-5EF9E8D3F174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A64240-97C9-8743-A604-FB8928F0E9E7}"/>
              </a:ext>
            </a:extLst>
          </p:cNvPr>
          <p:cNvGrpSpPr/>
          <p:nvPr/>
        </p:nvGrpSpPr>
        <p:grpSpPr>
          <a:xfrm>
            <a:off x="7154784" y="2839908"/>
            <a:ext cx="2194560" cy="1463040"/>
            <a:chOff x="7600612" y="4331474"/>
            <a:chExt cx="2194560" cy="146304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261F594-D94F-D242-8EB5-1EDE01E4D7C2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6AF8597-5097-A844-8B32-ABB68E26DF39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C948C69-D1C9-3E40-A5F9-987AB995E178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DFB2AFB-8D95-2840-ADC0-14B4A03397BF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495EAE3-F508-7344-AAB4-00F96BFF8F56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63CAB80-2155-6340-9A95-86E14E40A686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B096DC-525B-CE47-B7FB-69EC0CB755F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A02E8F-719C-B243-AD3D-0E7CADA2B74A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8BABA5-F5E9-0D46-BC28-36A439745AD8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C038C2-814B-934A-8417-D637736EB893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21559EF-E34F-DC4A-A881-3051F1A58E14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2464B4-EC87-5944-BE65-66586A9DAB1D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BAC360-7364-3C4D-AA38-2C7F68F5C482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B87406-E473-764A-9E17-5EA3488C0D64}"/>
              </a:ext>
            </a:extLst>
          </p:cNvPr>
          <p:cNvGrpSpPr/>
          <p:nvPr/>
        </p:nvGrpSpPr>
        <p:grpSpPr>
          <a:xfrm>
            <a:off x="6803192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B614B-E144-5846-816C-94CAF0C1C028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F2424CC-B684-B54C-9F15-5F5DF27C59D1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50D7B91-81FA-6642-A491-9652F05C4398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E37BF33-083D-4C47-8BB4-D227F0712B74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2CD6DA-08AB-CD42-BD67-D0FA41C924CE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0C22D14-B94E-D540-98B6-AA256740C71D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6F4FE45-EC08-1F4B-A103-04DC5D8FFB74}"/>
              </a:ext>
            </a:extLst>
          </p:cNvPr>
          <p:cNvSpPr txBox="1"/>
          <p:nvPr/>
        </p:nvSpPr>
        <p:spPr>
          <a:xfrm>
            <a:off x="695960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565481-66E6-D84B-BC93-AC817FC16FE2}"/>
              </a:ext>
            </a:extLst>
          </p:cNvPr>
          <p:cNvSpPr txBox="1"/>
          <p:nvPr/>
        </p:nvSpPr>
        <p:spPr>
          <a:xfrm>
            <a:off x="769112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3DBDC1-0518-AC45-B7A3-BB6F41EB2B92}"/>
              </a:ext>
            </a:extLst>
          </p:cNvPr>
          <p:cNvSpPr txBox="1"/>
          <p:nvPr/>
        </p:nvSpPr>
        <p:spPr>
          <a:xfrm>
            <a:off x="8439884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408CC5-5326-2643-8C53-F3DB139C7FE2}"/>
              </a:ext>
            </a:extLst>
          </p:cNvPr>
          <p:cNvSpPr txBox="1"/>
          <p:nvPr/>
        </p:nvSpPr>
        <p:spPr>
          <a:xfrm>
            <a:off x="695960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AA0162-EF93-DF40-AB1D-139E7F36B087}"/>
              </a:ext>
            </a:extLst>
          </p:cNvPr>
          <p:cNvSpPr txBox="1"/>
          <p:nvPr/>
        </p:nvSpPr>
        <p:spPr>
          <a:xfrm>
            <a:off x="769112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8A411F-AAD1-524A-9B41-0F05F6B49C50}"/>
              </a:ext>
            </a:extLst>
          </p:cNvPr>
          <p:cNvSpPr txBox="1"/>
          <p:nvPr/>
        </p:nvSpPr>
        <p:spPr>
          <a:xfrm>
            <a:off x="8439884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7133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3877112" y="231163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3430072" y="283990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509072" y="304888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3078480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323488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396640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4715172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323488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396640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4715172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5ADAD2-2B3C-744D-AF9E-8C9817ECF98F}"/>
              </a:ext>
            </a:extLst>
          </p:cNvPr>
          <p:cNvGrpSpPr/>
          <p:nvPr/>
        </p:nvGrpSpPr>
        <p:grpSpPr>
          <a:xfrm>
            <a:off x="7601824" y="2311637"/>
            <a:ext cx="2194560" cy="1463040"/>
            <a:chOff x="7061200" y="2136914"/>
            <a:chExt cx="2194560" cy="14630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40A7B3-A722-0E4A-8700-652C93C9D34E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4ABAEE2-9558-4041-8EB1-86FBE34D31E0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C30CC98-EE64-474D-ADB4-EC5A8286A144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269B5F-EF42-8F43-A02D-0DBAE7F8D473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54746F-C72D-694C-891B-E845986DB3CF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8CBB9B2-116C-2842-B908-755C2483E36E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F945D79-AAA8-F045-82B2-69F7A82D3EB6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035B48-20FC-5042-BB34-EDA2272AFC41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3429DA-F90D-914E-B7AB-48F62718A14B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968044-8827-4A4B-B206-9E2C239B8003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DC0D70-827A-BD4C-80BA-651F3B30F6E1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97DCE-813B-8E4E-BD86-9F7A27B09923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20C7E9-0B47-7941-AA81-5EF9E8D3F174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A64240-97C9-8743-A604-FB8928F0E9E7}"/>
              </a:ext>
            </a:extLst>
          </p:cNvPr>
          <p:cNvGrpSpPr/>
          <p:nvPr/>
        </p:nvGrpSpPr>
        <p:grpSpPr>
          <a:xfrm>
            <a:off x="7154784" y="2839908"/>
            <a:ext cx="2194560" cy="1463040"/>
            <a:chOff x="7600612" y="4331474"/>
            <a:chExt cx="2194560" cy="146304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261F594-D94F-D242-8EB5-1EDE01E4D7C2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6AF8597-5097-A844-8B32-ABB68E26DF39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C948C69-D1C9-3E40-A5F9-987AB995E178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DFB2AFB-8D95-2840-ADC0-14B4A03397BF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495EAE3-F508-7344-AAB4-00F96BFF8F56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63CAB80-2155-6340-9A95-86E14E40A686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B096DC-525B-CE47-B7FB-69EC0CB755F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A02E8F-719C-B243-AD3D-0E7CADA2B74A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8BABA5-F5E9-0D46-BC28-36A439745AD8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C038C2-814B-934A-8417-D637736EB893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21559EF-E34F-DC4A-A881-3051F1A58E14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2464B4-EC87-5944-BE65-66586A9DAB1D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BAC360-7364-3C4D-AA38-2C7F68F5C482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B87406-E473-764A-9E17-5EA3488C0D64}"/>
              </a:ext>
            </a:extLst>
          </p:cNvPr>
          <p:cNvGrpSpPr/>
          <p:nvPr/>
        </p:nvGrpSpPr>
        <p:grpSpPr>
          <a:xfrm>
            <a:off x="6803192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B614B-E144-5846-816C-94CAF0C1C028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F2424CC-B684-B54C-9F15-5F5DF27C59D1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50D7B91-81FA-6642-A491-9652F05C4398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E37BF33-083D-4C47-8BB4-D227F0712B74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2CD6DA-08AB-CD42-BD67-D0FA41C924CE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0C22D14-B94E-D540-98B6-AA256740C71D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6F4FE45-EC08-1F4B-A103-04DC5D8FFB74}"/>
              </a:ext>
            </a:extLst>
          </p:cNvPr>
          <p:cNvSpPr txBox="1"/>
          <p:nvPr/>
        </p:nvSpPr>
        <p:spPr>
          <a:xfrm>
            <a:off x="695960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565481-66E6-D84B-BC93-AC817FC16FE2}"/>
              </a:ext>
            </a:extLst>
          </p:cNvPr>
          <p:cNvSpPr txBox="1"/>
          <p:nvPr/>
        </p:nvSpPr>
        <p:spPr>
          <a:xfrm>
            <a:off x="769112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3DBDC1-0518-AC45-B7A3-BB6F41EB2B92}"/>
              </a:ext>
            </a:extLst>
          </p:cNvPr>
          <p:cNvSpPr txBox="1"/>
          <p:nvPr/>
        </p:nvSpPr>
        <p:spPr>
          <a:xfrm>
            <a:off x="8439884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408CC5-5326-2643-8C53-F3DB139C7FE2}"/>
              </a:ext>
            </a:extLst>
          </p:cNvPr>
          <p:cNvSpPr txBox="1"/>
          <p:nvPr/>
        </p:nvSpPr>
        <p:spPr>
          <a:xfrm>
            <a:off x="695960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AA0162-EF93-DF40-AB1D-139E7F36B087}"/>
              </a:ext>
            </a:extLst>
          </p:cNvPr>
          <p:cNvSpPr txBox="1"/>
          <p:nvPr/>
        </p:nvSpPr>
        <p:spPr>
          <a:xfrm>
            <a:off x="769112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8A411F-AAD1-524A-9B41-0F05F6B49C50}"/>
              </a:ext>
            </a:extLst>
          </p:cNvPr>
          <p:cNvSpPr txBox="1"/>
          <p:nvPr/>
        </p:nvSpPr>
        <p:spPr>
          <a:xfrm>
            <a:off x="8439884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5A2716-A95B-3B41-A561-B4E30129DE52}"/>
              </a:ext>
            </a:extLst>
          </p:cNvPr>
          <p:cNvSpPr txBox="1"/>
          <p:nvPr/>
        </p:nvSpPr>
        <p:spPr>
          <a:xfrm>
            <a:off x="3337560" y="5388863"/>
            <a:ext cx="6167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These red cells are adjacent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32389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3877112" y="231163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3430072" y="283990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509072" y="304888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3078480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323488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396640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4715172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323488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396640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4715172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5ADAD2-2B3C-744D-AF9E-8C9817ECF98F}"/>
              </a:ext>
            </a:extLst>
          </p:cNvPr>
          <p:cNvGrpSpPr/>
          <p:nvPr/>
        </p:nvGrpSpPr>
        <p:grpSpPr>
          <a:xfrm>
            <a:off x="7601824" y="2311637"/>
            <a:ext cx="2194560" cy="1463040"/>
            <a:chOff x="7061200" y="2136914"/>
            <a:chExt cx="2194560" cy="14630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40A7B3-A722-0E4A-8700-652C93C9D34E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4ABAEE2-9558-4041-8EB1-86FBE34D31E0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C30CC98-EE64-474D-ADB4-EC5A8286A144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269B5F-EF42-8F43-A02D-0DBAE7F8D473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54746F-C72D-694C-891B-E845986DB3CF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8CBB9B2-116C-2842-B908-755C2483E36E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F945D79-AAA8-F045-82B2-69F7A82D3EB6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035B48-20FC-5042-BB34-EDA2272AFC41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3429DA-F90D-914E-B7AB-48F62718A14B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968044-8827-4A4B-B206-9E2C239B8003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DC0D70-827A-BD4C-80BA-651F3B30F6E1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97DCE-813B-8E4E-BD86-9F7A27B09923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20C7E9-0B47-7941-AA81-5EF9E8D3F174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A64240-97C9-8743-A604-FB8928F0E9E7}"/>
              </a:ext>
            </a:extLst>
          </p:cNvPr>
          <p:cNvGrpSpPr/>
          <p:nvPr/>
        </p:nvGrpSpPr>
        <p:grpSpPr>
          <a:xfrm>
            <a:off x="7154784" y="2839908"/>
            <a:ext cx="2194560" cy="1463040"/>
            <a:chOff x="7600612" y="4331474"/>
            <a:chExt cx="2194560" cy="146304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261F594-D94F-D242-8EB5-1EDE01E4D7C2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6AF8597-5097-A844-8B32-ABB68E26DF39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C948C69-D1C9-3E40-A5F9-987AB995E178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DFB2AFB-8D95-2840-ADC0-14B4A03397BF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495EAE3-F508-7344-AAB4-00F96BFF8F56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63CAB80-2155-6340-9A95-86E14E40A686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B096DC-525B-CE47-B7FB-69EC0CB755F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A02E8F-719C-B243-AD3D-0E7CADA2B74A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8BABA5-F5E9-0D46-BC28-36A439745AD8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C038C2-814B-934A-8417-D637736EB893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21559EF-E34F-DC4A-A881-3051F1A58E14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2464B4-EC87-5944-BE65-66586A9DAB1D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BAC360-7364-3C4D-AA38-2C7F68F5C482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B87406-E473-764A-9E17-5EA3488C0D64}"/>
              </a:ext>
            </a:extLst>
          </p:cNvPr>
          <p:cNvGrpSpPr/>
          <p:nvPr/>
        </p:nvGrpSpPr>
        <p:grpSpPr>
          <a:xfrm>
            <a:off x="6803192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B614B-E144-5846-816C-94CAF0C1C028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F2424CC-B684-B54C-9F15-5F5DF27C59D1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50D7B91-81FA-6642-A491-9652F05C4398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E37BF33-083D-4C47-8BB4-D227F0712B74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2CD6DA-08AB-CD42-BD67-D0FA41C924CE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0C22D14-B94E-D540-98B6-AA256740C71D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6F4FE45-EC08-1F4B-A103-04DC5D8FFB74}"/>
              </a:ext>
            </a:extLst>
          </p:cNvPr>
          <p:cNvSpPr txBox="1"/>
          <p:nvPr/>
        </p:nvSpPr>
        <p:spPr>
          <a:xfrm>
            <a:off x="695960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565481-66E6-D84B-BC93-AC817FC16FE2}"/>
              </a:ext>
            </a:extLst>
          </p:cNvPr>
          <p:cNvSpPr txBox="1"/>
          <p:nvPr/>
        </p:nvSpPr>
        <p:spPr>
          <a:xfrm>
            <a:off x="769112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3DBDC1-0518-AC45-B7A3-BB6F41EB2B92}"/>
              </a:ext>
            </a:extLst>
          </p:cNvPr>
          <p:cNvSpPr txBox="1"/>
          <p:nvPr/>
        </p:nvSpPr>
        <p:spPr>
          <a:xfrm>
            <a:off x="8439884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408CC5-5326-2643-8C53-F3DB139C7FE2}"/>
              </a:ext>
            </a:extLst>
          </p:cNvPr>
          <p:cNvSpPr txBox="1"/>
          <p:nvPr/>
        </p:nvSpPr>
        <p:spPr>
          <a:xfrm>
            <a:off x="695960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AA0162-EF93-DF40-AB1D-139E7F36B087}"/>
              </a:ext>
            </a:extLst>
          </p:cNvPr>
          <p:cNvSpPr txBox="1"/>
          <p:nvPr/>
        </p:nvSpPr>
        <p:spPr>
          <a:xfrm>
            <a:off x="769112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8A411F-AAD1-524A-9B41-0F05F6B49C50}"/>
              </a:ext>
            </a:extLst>
          </p:cNvPr>
          <p:cNvSpPr txBox="1"/>
          <p:nvPr/>
        </p:nvSpPr>
        <p:spPr>
          <a:xfrm>
            <a:off x="8439884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5A2716-A95B-3B41-A561-B4E30129DE52}"/>
              </a:ext>
            </a:extLst>
          </p:cNvPr>
          <p:cNvSpPr txBox="1"/>
          <p:nvPr/>
        </p:nvSpPr>
        <p:spPr>
          <a:xfrm>
            <a:off x="3337560" y="5388863"/>
            <a:ext cx="6167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These are also adjacent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93035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150D657-1F93-CC4D-B3AF-82532F61588D}"/>
              </a:ext>
            </a:extLst>
          </p:cNvPr>
          <p:cNvGrpSpPr/>
          <p:nvPr/>
        </p:nvGrpSpPr>
        <p:grpSpPr>
          <a:xfrm>
            <a:off x="3877112" y="2311637"/>
            <a:ext cx="2194560" cy="1463040"/>
            <a:chOff x="7061200" y="2136914"/>
            <a:chExt cx="2194560" cy="14630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7AFD6B-4AF1-7649-8DE3-5ABD236759DB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9FBED-0A5F-D941-BB8F-AF80089ACD8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9FACEAC-0C72-DC4D-A4D3-F01D409E587D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58CA11-34D3-6545-A8FB-4526D567C24A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FA279C-19BF-C64D-9D1D-69E01972D16E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C6F989C-0D3A-2345-B2EF-DB23A5822381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0DD748-A3F5-A44E-904D-F4CD98D013A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43064-EFBD-FA46-AC9F-0054D3B1A989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53B1ECD-678E-074C-B875-CFF3B4CC73D2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236E9-C27E-2F40-BBFC-A07ADF7B35A1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2471B1-2F0D-BE43-817B-E596C1C69EF6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FE8A43-44AC-1847-86AB-FE18E2B90FEE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3EC7B-BBC9-3240-8E96-0F13AE4E4ED1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152480-0209-2145-934B-61D4EDE0CCCD}"/>
              </a:ext>
            </a:extLst>
          </p:cNvPr>
          <p:cNvGrpSpPr/>
          <p:nvPr/>
        </p:nvGrpSpPr>
        <p:grpSpPr>
          <a:xfrm>
            <a:off x="3430072" y="2839908"/>
            <a:ext cx="2194560" cy="1463040"/>
            <a:chOff x="7600612" y="4331474"/>
            <a:chExt cx="2194560" cy="14630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905B11-6411-BD4C-A548-4140F65CEFE3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921BD7B-6C5C-7748-88B5-914D4EF37998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15C6EBD-AD0D-4D42-9FBF-8F30842BB5CC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7362B71-2349-B143-97BD-64DA78534C8C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67498C-CAF4-C040-8940-A29498EB162F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1DEF15A-94E3-0C40-9F6F-44EA1DF8FA59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96F2148-56DC-8240-9959-0C1D32AEE940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601708-CA90-1047-AC13-546D4936B2BC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7E00A5-67E4-644E-A577-9150222FABB1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EC649A-ED57-F34E-A84D-014E0E5772DB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3FCA56-C99D-1A44-8856-2081E7CD0EF3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6280C-68DC-2942-B710-29DCCDA3ABA7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482E58-E3E9-7D45-96B4-06D0D1C82DAF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Arrays are multidimensional data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4CE74-7239-1647-8226-F052973C68DF}"/>
              </a:ext>
            </a:extLst>
          </p:cNvPr>
          <p:cNvSpPr txBox="1"/>
          <p:nvPr/>
        </p:nvSpPr>
        <p:spPr>
          <a:xfrm>
            <a:off x="509072" y="3048881"/>
            <a:ext cx="2021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4D array:</a:t>
            </a:r>
          </a:p>
          <a:p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C19C1-AD38-6D4F-8CCE-3F658EA203FB}"/>
              </a:ext>
            </a:extLst>
          </p:cNvPr>
          <p:cNvGrpSpPr/>
          <p:nvPr/>
        </p:nvGrpSpPr>
        <p:grpSpPr>
          <a:xfrm>
            <a:off x="3078480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E291AB-5DC8-C24F-AE41-1AA41DB63A9D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E1BD6A-FEB2-054E-84B0-18FA063380D7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86C4B2-76F2-DE48-A2B9-AFEEC5C3FB60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04CF07-2EFF-C24F-961B-186D79D8B234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9C1D7-FD5C-8B43-A856-CF5E9FBDF71A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CCE056-223B-494F-A85A-1276B7DED9DE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2FAA705-B83F-BC47-89CB-8FDBE0B2FE84}"/>
              </a:ext>
            </a:extLst>
          </p:cNvPr>
          <p:cNvSpPr txBox="1"/>
          <p:nvPr/>
        </p:nvSpPr>
        <p:spPr>
          <a:xfrm>
            <a:off x="323488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15FC-D7AB-334A-870C-721CE6B894EA}"/>
              </a:ext>
            </a:extLst>
          </p:cNvPr>
          <p:cNvSpPr txBox="1"/>
          <p:nvPr/>
        </p:nvSpPr>
        <p:spPr>
          <a:xfrm>
            <a:off x="3966408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7C7D66-21AE-7E41-AE7F-8D4341A81622}"/>
              </a:ext>
            </a:extLst>
          </p:cNvPr>
          <p:cNvSpPr txBox="1"/>
          <p:nvPr/>
        </p:nvSpPr>
        <p:spPr>
          <a:xfrm>
            <a:off x="4715172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2E34C9-39E7-824D-AEB3-E43334FA6632}"/>
              </a:ext>
            </a:extLst>
          </p:cNvPr>
          <p:cNvSpPr txBox="1"/>
          <p:nvPr/>
        </p:nvSpPr>
        <p:spPr>
          <a:xfrm>
            <a:off x="323488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3AF54-3382-8247-BF26-7B2C02DA5C96}"/>
              </a:ext>
            </a:extLst>
          </p:cNvPr>
          <p:cNvSpPr txBox="1"/>
          <p:nvPr/>
        </p:nvSpPr>
        <p:spPr>
          <a:xfrm>
            <a:off x="3966408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167F7-C4CC-F941-B33A-C67D45ACA146}"/>
              </a:ext>
            </a:extLst>
          </p:cNvPr>
          <p:cNvSpPr txBox="1"/>
          <p:nvPr/>
        </p:nvSpPr>
        <p:spPr>
          <a:xfrm>
            <a:off x="4715172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5ADAD2-2B3C-744D-AF9E-8C9817ECF98F}"/>
              </a:ext>
            </a:extLst>
          </p:cNvPr>
          <p:cNvGrpSpPr/>
          <p:nvPr/>
        </p:nvGrpSpPr>
        <p:grpSpPr>
          <a:xfrm>
            <a:off x="7601824" y="2311637"/>
            <a:ext cx="2194560" cy="1463040"/>
            <a:chOff x="7061200" y="2136914"/>
            <a:chExt cx="2194560" cy="14630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40A7B3-A722-0E4A-8700-652C93C9D34E}"/>
                </a:ext>
              </a:extLst>
            </p:cNvPr>
            <p:cNvGrpSpPr/>
            <p:nvPr/>
          </p:nvGrpSpPr>
          <p:grpSpPr>
            <a:xfrm>
              <a:off x="7061200" y="2136914"/>
              <a:ext cx="2194560" cy="1463040"/>
              <a:chOff x="5811520" y="3488194"/>
              <a:chExt cx="2194560" cy="146304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4ABAEE2-9558-4041-8EB1-86FBE34D31E0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C30CC98-EE64-474D-ADB4-EC5A8286A144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269B5F-EF42-8F43-A02D-0DBAE7F8D473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54746F-C72D-694C-891B-E845986DB3CF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8CBB9B2-116C-2842-B908-755C2483E36E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F945D79-AAA8-F045-82B2-69F7A82D3EB6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035B48-20FC-5042-BB34-EDA2272AFC41}"/>
                </a:ext>
              </a:extLst>
            </p:cNvPr>
            <p:cNvSpPr txBox="1"/>
            <p:nvPr/>
          </p:nvSpPr>
          <p:spPr>
            <a:xfrm>
              <a:off x="721760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13429DA-F90D-914E-B7AB-48F62718A14B}"/>
                </a:ext>
              </a:extLst>
            </p:cNvPr>
            <p:cNvSpPr txBox="1"/>
            <p:nvPr/>
          </p:nvSpPr>
          <p:spPr>
            <a:xfrm>
              <a:off x="7949128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E968044-8827-4A4B-B206-9E2C239B8003}"/>
                </a:ext>
              </a:extLst>
            </p:cNvPr>
            <p:cNvSpPr txBox="1"/>
            <p:nvPr/>
          </p:nvSpPr>
          <p:spPr>
            <a:xfrm>
              <a:off x="8697892" y="219246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9DC0D70-827A-BD4C-80BA-651F3B30F6E1}"/>
                </a:ext>
              </a:extLst>
            </p:cNvPr>
            <p:cNvSpPr txBox="1"/>
            <p:nvPr/>
          </p:nvSpPr>
          <p:spPr>
            <a:xfrm>
              <a:off x="721760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197DCE-813B-8E4E-BD86-9F7A27B09923}"/>
                </a:ext>
              </a:extLst>
            </p:cNvPr>
            <p:cNvSpPr txBox="1"/>
            <p:nvPr/>
          </p:nvSpPr>
          <p:spPr>
            <a:xfrm>
              <a:off x="7949128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20C7E9-0B47-7941-AA81-5EF9E8D3F174}"/>
                </a:ext>
              </a:extLst>
            </p:cNvPr>
            <p:cNvSpPr txBox="1"/>
            <p:nvPr/>
          </p:nvSpPr>
          <p:spPr>
            <a:xfrm>
              <a:off x="8697892" y="291102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A64240-97C9-8743-A604-FB8928F0E9E7}"/>
              </a:ext>
            </a:extLst>
          </p:cNvPr>
          <p:cNvGrpSpPr/>
          <p:nvPr/>
        </p:nvGrpSpPr>
        <p:grpSpPr>
          <a:xfrm>
            <a:off x="7154784" y="2839908"/>
            <a:ext cx="2194560" cy="1463040"/>
            <a:chOff x="7600612" y="4331474"/>
            <a:chExt cx="2194560" cy="146304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261F594-D94F-D242-8EB5-1EDE01E4D7C2}"/>
                </a:ext>
              </a:extLst>
            </p:cNvPr>
            <p:cNvGrpSpPr/>
            <p:nvPr/>
          </p:nvGrpSpPr>
          <p:grpSpPr>
            <a:xfrm>
              <a:off x="7600612" y="4331474"/>
              <a:ext cx="2194560" cy="1463040"/>
              <a:chOff x="5811520" y="3488194"/>
              <a:chExt cx="2194560" cy="1463040"/>
            </a:xfrm>
            <a:solidFill>
              <a:schemeClr val="bg1"/>
            </a:solidFill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6AF8597-5097-A844-8B32-ABB68E26DF39}"/>
                  </a:ext>
                </a:extLst>
              </p:cNvPr>
              <p:cNvSpPr/>
              <p:nvPr/>
            </p:nvSpPr>
            <p:spPr>
              <a:xfrm>
                <a:off x="581152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C948C69-D1C9-3E40-A5F9-987AB995E178}"/>
                  </a:ext>
                </a:extLst>
              </p:cNvPr>
              <p:cNvSpPr/>
              <p:nvPr/>
            </p:nvSpPr>
            <p:spPr>
              <a:xfrm>
                <a:off x="654304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DFB2AFB-8D95-2840-ADC0-14B4A03397BF}"/>
                  </a:ext>
                </a:extLst>
              </p:cNvPr>
              <p:cNvSpPr/>
              <p:nvPr/>
            </p:nvSpPr>
            <p:spPr>
              <a:xfrm>
                <a:off x="7274560" y="348819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495EAE3-F508-7344-AAB4-00F96BFF8F56}"/>
                  </a:ext>
                </a:extLst>
              </p:cNvPr>
              <p:cNvSpPr/>
              <p:nvPr/>
            </p:nvSpPr>
            <p:spPr>
              <a:xfrm>
                <a:off x="581152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63CAB80-2155-6340-9A95-86E14E40A686}"/>
                  </a:ext>
                </a:extLst>
              </p:cNvPr>
              <p:cNvSpPr/>
              <p:nvPr/>
            </p:nvSpPr>
            <p:spPr>
              <a:xfrm>
                <a:off x="654304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FB096DC-525B-CE47-B7FB-69EC0CB755F0}"/>
                  </a:ext>
                </a:extLst>
              </p:cNvPr>
              <p:cNvSpPr/>
              <p:nvPr/>
            </p:nvSpPr>
            <p:spPr>
              <a:xfrm>
                <a:off x="7274560" y="4219714"/>
                <a:ext cx="731520" cy="731520"/>
              </a:xfrm>
              <a:prstGeom prst="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A02E8F-719C-B243-AD3D-0E7CADA2B74A}"/>
                </a:ext>
              </a:extLst>
            </p:cNvPr>
            <p:cNvSpPr txBox="1"/>
            <p:nvPr/>
          </p:nvSpPr>
          <p:spPr>
            <a:xfrm>
              <a:off x="775702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9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8BABA5-F5E9-0D46-BC28-36A439745AD8}"/>
                </a:ext>
              </a:extLst>
            </p:cNvPr>
            <p:cNvSpPr txBox="1"/>
            <p:nvPr/>
          </p:nvSpPr>
          <p:spPr>
            <a:xfrm>
              <a:off x="8488540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C038C2-814B-934A-8417-D637736EB893}"/>
                </a:ext>
              </a:extLst>
            </p:cNvPr>
            <p:cNvSpPr txBox="1"/>
            <p:nvPr/>
          </p:nvSpPr>
          <p:spPr>
            <a:xfrm>
              <a:off x="9237304" y="4387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21559EF-E34F-DC4A-A881-3051F1A58E14}"/>
                </a:ext>
              </a:extLst>
            </p:cNvPr>
            <p:cNvSpPr txBox="1"/>
            <p:nvPr/>
          </p:nvSpPr>
          <p:spPr>
            <a:xfrm>
              <a:off x="775702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8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D2464B4-EC87-5944-BE65-66586A9DAB1D}"/>
                </a:ext>
              </a:extLst>
            </p:cNvPr>
            <p:cNvSpPr txBox="1"/>
            <p:nvPr/>
          </p:nvSpPr>
          <p:spPr>
            <a:xfrm>
              <a:off x="8488540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BAC360-7364-3C4D-AA38-2C7F68F5C482}"/>
                </a:ext>
              </a:extLst>
            </p:cNvPr>
            <p:cNvSpPr txBox="1"/>
            <p:nvPr/>
          </p:nvSpPr>
          <p:spPr>
            <a:xfrm>
              <a:off x="9237304" y="5105588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2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B87406-E473-764A-9E17-5EA3488C0D64}"/>
              </a:ext>
            </a:extLst>
          </p:cNvPr>
          <p:cNvGrpSpPr/>
          <p:nvPr/>
        </p:nvGrpSpPr>
        <p:grpSpPr>
          <a:xfrm>
            <a:off x="6803192" y="3356114"/>
            <a:ext cx="2194560" cy="1463040"/>
            <a:chOff x="5811520" y="3488194"/>
            <a:chExt cx="2194560" cy="1463040"/>
          </a:xfrm>
          <a:solidFill>
            <a:schemeClr val="bg1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5B614B-E144-5846-816C-94CAF0C1C028}"/>
                </a:ext>
              </a:extLst>
            </p:cNvPr>
            <p:cNvSpPr/>
            <p:nvPr/>
          </p:nvSpPr>
          <p:spPr>
            <a:xfrm>
              <a:off x="581152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F2424CC-B684-B54C-9F15-5F5DF27C59D1}"/>
                </a:ext>
              </a:extLst>
            </p:cNvPr>
            <p:cNvSpPr/>
            <p:nvPr/>
          </p:nvSpPr>
          <p:spPr>
            <a:xfrm>
              <a:off x="6543040" y="348819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E37BF33-083D-4C47-8BB4-D227F0712B74}"/>
                </a:ext>
              </a:extLst>
            </p:cNvPr>
            <p:cNvSpPr/>
            <p:nvPr/>
          </p:nvSpPr>
          <p:spPr>
            <a:xfrm>
              <a:off x="581152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2CD6DA-08AB-CD42-BD67-D0FA41C924CE}"/>
                </a:ext>
              </a:extLst>
            </p:cNvPr>
            <p:cNvSpPr/>
            <p:nvPr/>
          </p:nvSpPr>
          <p:spPr>
            <a:xfrm>
              <a:off x="654304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0C22D14-B94E-D540-98B6-AA256740C71D}"/>
                </a:ext>
              </a:extLst>
            </p:cNvPr>
            <p:cNvSpPr/>
            <p:nvPr/>
          </p:nvSpPr>
          <p:spPr>
            <a:xfrm>
              <a:off x="7274560" y="4219714"/>
              <a:ext cx="731520" cy="73152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50D7B91-81FA-6642-A491-9652F05C4398}"/>
                </a:ext>
              </a:extLst>
            </p:cNvPr>
            <p:cNvSpPr/>
            <p:nvPr/>
          </p:nvSpPr>
          <p:spPr>
            <a:xfrm>
              <a:off x="7274560" y="3488194"/>
              <a:ext cx="731520" cy="731520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6F4FE45-EC08-1F4B-A103-04DC5D8FFB74}"/>
              </a:ext>
            </a:extLst>
          </p:cNvPr>
          <p:cNvSpPr txBox="1"/>
          <p:nvPr/>
        </p:nvSpPr>
        <p:spPr>
          <a:xfrm>
            <a:off x="695960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565481-66E6-D84B-BC93-AC817FC16FE2}"/>
              </a:ext>
            </a:extLst>
          </p:cNvPr>
          <p:cNvSpPr txBox="1"/>
          <p:nvPr/>
        </p:nvSpPr>
        <p:spPr>
          <a:xfrm>
            <a:off x="7691120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3DBDC1-0518-AC45-B7A3-BB6F41EB2B92}"/>
              </a:ext>
            </a:extLst>
          </p:cNvPr>
          <p:cNvSpPr txBox="1"/>
          <p:nvPr/>
        </p:nvSpPr>
        <p:spPr>
          <a:xfrm>
            <a:off x="8439884" y="341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3408CC5-5326-2643-8C53-F3DB139C7FE2}"/>
              </a:ext>
            </a:extLst>
          </p:cNvPr>
          <p:cNvSpPr txBox="1"/>
          <p:nvPr/>
        </p:nvSpPr>
        <p:spPr>
          <a:xfrm>
            <a:off x="695960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9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AA0162-EF93-DF40-AB1D-139E7F36B087}"/>
              </a:ext>
            </a:extLst>
          </p:cNvPr>
          <p:cNvSpPr txBox="1"/>
          <p:nvPr/>
        </p:nvSpPr>
        <p:spPr>
          <a:xfrm>
            <a:off x="7691120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8A411F-AAD1-524A-9B41-0F05F6B49C50}"/>
              </a:ext>
            </a:extLst>
          </p:cNvPr>
          <p:cNvSpPr txBox="1"/>
          <p:nvPr/>
        </p:nvSpPr>
        <p:spPr>
          <a:xfrm>
            <a:off x="8439884" y="413022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5A2716-A95B-3B41-A561-B4E30129DE52}"/>
              </a:ext>
            </a:extLst>
          </p:cNvPr>
          <p:cNvSpPr txBox="1"/>
          <p:nvPr/>
        </p:nvSpPr>
        <p:spPr>
          <a:xfrm>
            <a:off x="3337560" y="5388863"/>
            <a:ext cx="6167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These are also adjacent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01990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Grayscale images are 2D arrays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57487-48EB-2C49-BFD2-4C63EC38F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555240"/>
            <a:ext cx="1977390" cy="26365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B44154-8141-D141-BC6E-6FB9D2BF88D8}"/>
              </a:ext>
            </a:extLst>
          </p:cNvPr>
          <p:cNvCxnSpPr/>
          <p:nvPr/>
        </p:nvCxnSpPr>
        <p:spPr>
          <a:xfrm flipV="1">
            <a:off x="2540000" y="1981200"/>
            <a:ext cx="5527040" cy="1168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965DDC3-F2CF-204C-B916-3210390ECB7F}"/>
              </a:ext>
            </a:extLst>
          </p:cNvPr>
          <p:cNvCxnSpPr>
            <a:cxnSpLocks/>
          </p:cNvCxnSpPr>
          <p:nvPr/>
        </p:nvCxnSpPr>
        <p:spPr>
          <a:xfrm>
            <a:off x="2540000" y="3149600"/>
            <a:ext cx="5521960" cy="980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9E6797-1A85-9340-B08E-514C235BAD0D}"/>
              </a:ext>
            </a:extLst>
          </p:cNvPr>
          <p:cNvGrpSpPr/>
          <p:nvPr/>
        </p:nvGrpSpPr>
        <p:grpSpPr>
          <a:xfrm>
            <a:off x="8064500" y="1981200"/>
            <a:ext cx="2197100" cy="2194560"/>
            <a:chOff x="8064500" y="1981200"/>
            <a:chExt cx="2197100" cy="219456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B51CA57-397E-0B43-8088-56AE5FDDD39C}"/>
                </a:ext>
              </a:extLst>
            </p:cNvPr>
            <p:cNvSpPr/>
            <p:nvPr/>
          </p:nvSpPr>
          <p:spPr>
            <a:xfrm>
              <a:off x="8067040" y="1981200"/>
              <a:ext cx="731520" cy="73152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A84759F-8D3F-D448-9140-2C5821632D32}"/>
                </a:ext>
              </a:extLst>
            </p:cNvPr>
            <p:cNvSpPr/>
            <p:nvPr/>
          </p:nvSpPr>
          <p:spPr>
            <a:xfrm>
              <a:off x="8798560" y="1981200"/>
              <a:ext cx="731520" cy="731520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DADF415-E1D6-C74F-AACF-BD9E6BC5E86F}"/>
                </a:ext>
              </a:extLst>
            </p:cNvPr>
            <p:cNvSpPr/>
            <p:nvPr/>
          </p:nvSpPr>
          <p:spPr>
            <a:xfrm>
              <a:off x="9530080" y="1981200"/>
              <a:ext cx="731520" cy="731520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0A99150-DBE3-554A-A9C7-0720A80602B8}"/>
                </a:ext>
              </a:extLst>
            </p:cNvPr>
            <p:cNvSpPr/>
            <p:nvPr/>
          </p:nvSpPr>
          <p:spPr>
            <a:xfrm>
              <a:off x="8067040" y="2712720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A7F44E-D0C6-3B4D-953A-C4F860F6C82B}"/>
                </a:ext>
              </a:extLst>
            </p:cNvPr>
            <p:cNvSpPr/>
            <p:nvPr/>
          </p:nvSpPr>
          <p:spPr>
            <a:xfrm>
              <a:off x="8798560" y="2712720"/>
              <a:ext cx="731520" cy="73152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820B652-EDE2-C449-AA25-4DE826C8E0A3}"/>
                </a:ext>
              </a:extLst>
            </p:cNvPr>
            <p:cNvSpPr/>
            <p:nvPr/>
          </p:nvSpPr>
          <p:spPr>
            <a:xfrm>
              <a:off x="9530080" y="2712720"/>
              <a:ext cx="731520" cy="731520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FA89EF4-F1C2-7544-868D-09F9EF333409}"/>
                </a:ext>
              </a:extLst>
            </p:cNvPr>
            <p:cNvSpPr/>
            <p:nvPr/>
          </p:nvSpPr>
          <p:spPr>
            <a:xfrm>
              <a:off x="8064500" y="3444240"/>
              <a:ext cx="731520" cy="73152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741DF5B-52AE-D74D-9CD4-460ED04254DC}"/>
                </a:ext>
              </a:extLst>
            </p:cNvPr>
            <p:cNvSpPr/>
            <p:nvPr/>
          </p:nvSpPr>
          <p:spPr>
            <a:xfrm>
              <a:off x="8796020" y="3444240"/>
              <a:ext cx="731520" cy="73152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9E80EE5-C355-9449-B4A6-82B9EDF02A12}"/>
                </a:ext>
              </a:extLst>
            </p:cNvPr>
            <p:cNvSpPr/>
            <p:nvPr/>
          </p:nvSpPr>
          <p:spPr>
            <a:xfrm>
              <a:off x="9527540" y="3444240"/>
              <a:ext cx="731520" cy="73152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245C5200-3A2C-7E4D-8A55-8445C137D804}"/>
              </a:ext>
            </a:extLst>
          </p:cNvPr>
          <p:cNvSpPr txBox="1"/>
          <p:nvPr/>
        </p:nvSpPr>
        <p:spPr>
          <a:xfrm>
            <a:off x="8150860" y="4470400"/>
            <a:ext cx="2354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3x3 pixels</a:t>
            </a:r>
          </a:p>
          <a:p>
            <a:r>
              <a:rPr lang="en-US" sz="3600" dirty="0"/>
              <a:t>zoomed-in</a:t>
            </a:r>
          </a:p>
          <a:p>
            <a:endParaRPr lang="en-US" sz="36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A7C21DA-63CA-8749-97B7-8BAD367977C3}"/>
              </a:ext>
            </a:extLst>
          </p:cNvPr>
          <p:cNvSpPr txBox="1"/>
          <p:nvPr/>
        </p:nvSpPr>
        <p:spPr>
          <a:xfrm>
            <a:off x="967740" y="5191760"/>
            <a:ext cx="3421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150x200 pixels</a:t>
            </a:r>
          </a:p>
          <a:p>
            <a:r>
              <a:rPr lang="en-US" sz="3600" dirty="0"/>
              <a:t>image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25454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ABF1-36E1-484E-8B21-11EDC773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Grayscale images are 2D arrays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57487-48EB-2C49-BFD2-4C63EC38F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555240"/>
            <a:ext cx="1977390" cy="26365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B44154-8141-D141-BC6E-6FB9D2BF88D8}"/>
              </a:ext>
            </a:extLst>
          </p:cNvPr>
          <p:cNvCxnSpPr/>
          <p:nvPr/>
        </p:nvCxnSpPr>
        <p:spPr>
          <a:xfrm flipV="1">
            <a:off x="2540000" y="1981200"/>
            <a:ext cx="5527040" cy="1168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965DDC3-F2CF-204C-B916-3210390ECB7F}"/>
              </a:ext>
            </a:extLst>
          </p:cNvPr>
          <p:cNvCxnSpPr>
            <a:cxnSpLocks/>
          </p:cNvCxnSpPr>
          <p:nvPr/>
        </p:nvCxnSpPr>
        <p:spPr>
          <a:xfrm>
            <a:off x="2540000" y="3149600"/>
            <a:ext cx="5521960" cy="980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9E6797-1A85-9340-B08E-514C235BAD0D}"/>
              </a:ext>
            </a:extLst>
          </p:cNvPr>
          <p:cNvGrpSpPr/>
          <p:nvPr/>
        </p:nvGrpSpPr>
        <p:grpSpPr>
          <a:xfrm>
            <a:off x="8064500" y="1981200"/>
            <a:ext cx="2197100" cy="2194560"/>
            <a:chOff x="8064500" y="1981200"/>
            <a:chExt cx="2197100" cy="219456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B51CA57-397E-0B43-8088-56AE5FDDD39C}"/>
                </a:ext>
              </a:extLst>
            </p:cNvPr>
            <p:cNvSpPr/>
            <p:nvPr/>
          </p:nvSpPr>
          <p:spPr>
            <a:xfrm>
              <a:off x="8067040" y="1981200"/>
              <a:ext cx="731520" cy="73152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A84759F-8D3F-D448-9140-2C5821632D32}"/>
                </a:ext>
              </a:extLst>
            </p:cNvPr>
            <p:cNvSpPr/>
            <p:nvPr/>
          </p:nvSpPr>
          <p:spPr>
            <a:xfrm>
              <a:off x="8798560" y="1981200"/>
              <a:ext cx="731520" cy="731520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DADF415-E1D6-C74F-AACF-BD9E6BC5E86F}"/>
                </a:ext>
              </a:extLst>
            </p:cNvPr>
            <p:cNvSpPr/>
            <p:nvPr/>
          </p:nvSpPr>
          <p:spPr>
            <a:xfrm>
              <a:off x="9530080" y="1981200"/>
              <a:ext cx="731520" cy="731520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0A99150-DBE3-554A-A9C7-0720A80602B8}"/>
                </a:ext>
              </a:extLst>
            </p:cNvPr>
            <p:cNvSpPr/>
            <p:nvPr/>
          </p:nvSpPr>
          <p:spPr>
            <a:xfrm>
              <a:off x="8067040" y="2712720"/>
              <a:ext cx="731520" cy="73152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6A7F44E-D0C6-3B4D-953A-C4F860F6C82B}"/>
                </a:ext>
              </a:extLst>
            </p:cNvPr>
            <p:cNvSpPr/>
            <p:nvPr/>
          </p:nvSpPr>
          <p:spPr>
            <a:xfrm>
              <a:off x="8798560" y="2712720"/>
              <a:ext cx="731520" cy="73152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820B652-EDE2-C449-AA25-4DE826C8E0A3}"/>
                </a:ext>
              </a:extLst>
            </p:cNvPr>
            <p:cNvSpPr/>
            <p:nvPr/>
          </p:nvSpPr>
          <p:spPr>
            <a:xfrm>
              <a:off x="9530080" y="2712720"/>
              <a:ext cx="731520" cy="731520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FA89EF4-F1C2-7544-868D-09F9EF333409}"/>
                </a:ext>
              </a:extLst>
            </p:cNvPr>
            <p:cNvSpPr/>
            <p:nvPr/>
          </p:nvSpPr>
          <p:spPr>
            <a:xfrm>
              <a:off x="8064500" y="3444240"/>
              <a:ext cx="731520" cy="73152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741DF5B-52AE-D74D-9CD4-460ED04254DC}"/>
                </a:ext>
              </a:extLst>
            </p:cNvPr>
            <p:cNvSpPr/>
            <p:nvPr/>
          </p:nvSpPr>
          <p:spPr>
            <a:xfrm>
              <a:off x="8796020" y="3444240"/>
              <a:ext cx="731520" cy="73152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9E80EE5-C355-9449-B4A6-82B9EDF02A12}"/>
                </a:ext>
              </a:extLst>
            </p:cNvPr>
            <p:cNvSpPr/>
            <p:nvPr/>
          </p:nvSpPr>
          <p:spPr>
            <a:xfrm>
              <a:off x="9527540" y="3444240"/>
              <a:ext cx="731520" cy="73152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245C5200-3A2C-7E4D-8A55-8445C137D804}"/>
              </a:ext>
            </a:extLst>
          </p:cNvPr>
          <p:cNvSpPr txBox="1"/>
          <p:nvPr/>
        </p:nvSpPr>
        <p:spPr>
          <a:xfrm>
            <a:off x="8150860" y="4470400"/>
            <a:ext cx="2354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3x3 pixels</a:t>
            </a:r>
          </a:p>
          <a:p>
            <a:r>
              <a:rPr lang="en-US" sz="3600" dirty="0"/>
              <a:t>zoomed-in</a:t>
            </a:r>
          </a:p>
          <a:p>
            <a:endParaRPr lang="en-US" sz="36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A7C21DA-63CA-8749-97B7-8BAD367977C3}"/>
              </a:ext>
            </a:extLst>
          </p:cNvPr>
          <p:cNvSpPr txBox="1"/>
          <p:nvPr/>
        </p:nvSpPr>
        <p:spPr>
          <a:xfrm>
            <a:off x="967740" y="5191760"/>
            <a:ext cx="3421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150x200 pixels</a:t>
            </a:r>
          </a:p>
          <a:p>
            <a:r>
              <a:rPr lang="en-US" sz="3600" dirty="0"/>
              <a:t>image</a:t>
            </a:r>
          </a:p>
          <a:p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20F00-BF6F-FF4F-8B64-27625FB0EB1A}"/>
              </a:ext>
            </a:extLst>
          </p:cNvPr>
          <p:cNvSpPr txBox="1"/>
          <p:nvPr/>
        </p:nvSpPr>
        <p:spPr>
          <a:xfrm>
            <a:off x="9654317" y="2128646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77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26C2A3-AFC2-A542-B7B6-CFE6AF2CCEC1}"/>
              </a:ext>
            </a:extLst>
          </p:cNvPr>
          <p:cNvSpPr txBox="1"/>
          <p:nvPr/>
        </p:nvSpPr>
        <p:spPr>
          <a:xfrm>
            <a:off x="9546419" y="2860166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136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6531C5-5B35-9F4C-9AB2-C2B3730E7E05}"/>
              </a:ext>
            </a:extLst>
          </p:cNvPr>
          <p:cNvSpPr txBox="1"/>
          <p:nvPr/>
        </p:nvSpPr>
        <p:spPr>
          <a:xfrm>
            <a:off x="8075251" y="2860166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255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0D8D62-9C66-F547-9BCB-7C993C54D517}"/>
              </a:ext>
            </a:extLst>
          </p:cNvPr>
          <p:cNvSpPr txBox="1"/>
          <p:nvPr/>
        </p:nvSpPr>
        <p:spPr>
          <a:xfrm>
            <a:off x="8922797" y="2118181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89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C4CA8D-C0C4-9F4B-B26D-3FE85DF73109}"/>
              </a:ext>
            </a:extLst>
          </p:cNvPr>
          <p:cNvSpPr txBox="1"/>
          <p:nvPr/>
        </p:nvSpPr>
        <p:spPr>
          <a:xfrm>
            <a:off x="9653598" y="3563559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89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B6F416-15C2-0E4F-BE16-75BFE77869F6}"/>
              </a:ext>
            </a:extLst>
          </p:cNvPr>
          <p:cNvSpPr txBox="1"/>
          <p:nvPr/>
        </p:nvSpPr>
        <p:spPr>
          <a:xfrm>
            <a:off x="8802666" y="2860166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177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3A6CC0-1185-C34D-9981-C932E6FD97FB}"/>
              </a:ext>
            </a:extLst>
          </p:cNvPr>
          <p:cNvSpPr txBox="1"/>
          <p:nvPr/>
        </p:nvSpPr>
        <p:spPr>
          <a:xfrm>
            <a:off x="8802665" y="3563559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211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8EA2B6-9B38-3646-9B2D-A9C94D241234}"/>
              </a:ext>
            </a:extLst>
          </p:cNvPr>
          <p:cNvSpPr txBox="1"/>
          <p:nvPr/>
        </p:nvSpPr>
        <p:spPr>
          <a:xfrm>
            <a:off x="8094233" y="2118181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213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303EDE-1D52-1C40-9667-D912361DDF23}"/>
              </a:ext>
            </a:extLst>
          </p:cNvPr>
          <p:cNvSpPr txBox="1"/>
          <p:nvPr/>
        </p:nvSpPr>
        <p:spPr>
          <a:xfrm>
            <a:off x="8063486" y="3556306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232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335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</TotalTime>
  <Words>343</Words>
  <Application>Microsoft Macintosh PowerPoint</Application>
  <PresentationFormat>Widescreen</PresentationFormat>
  <Paragraphs>245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Slides for Basic Image Analysis in Python</vt:lpstr>
      <vt:lpstr>Arrays are multidimensional data structures</vt:lpstr>
      <vt:lpstr>Arrays are multidimensional data structures</vt:lpstr>
      <vt:lpstr>Arrays are multidimensional data structures</vt:lpstr>
      <vt:lpstr>Arrays are multidimensional data structures</vt:lpstr>
      <vt:lpstr>Arrays are multidimensional data structures</vt:lpstr>
      <vt:lpstr>Arrays are multidimensional data structures</vt:lpstr>
      <vt:lpstr>Grayscale images are 2D arrays</vt:lpstr>
      <vt:lpstr>Grayscale images are 2D arrays</vt:lpstr>
      <vt:lpstr>2D color images are 3D arrays</vt:lpstr>
      <vt:lpstr>2D color images are 3D arrays</vt:lpstr>
      <vt:lpstr>2D color images are 3D arrays</vt:lpstr>
      <vt:lpstr>Section on filtering and convolutions</vt:lpstr>
      <vt:lpstr>Section on binary operations</vt:lpstr>
      <vt:lpstr>Section on labeling connected regions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Mellert</dc:creator>
  <cp:lastModifiedBy>Dave Mellert</cp:lastModifiedBy>
  <cp:revision>16</cp:revision>
  <dcterms:created xsi:type="dcterms:W3CDTF">2018-11-29T21:33:46Z</dcterms:created>
  <dcterms:modified xsi:type="dcterms:W3CDTF">2018-12-28T02:25:17Z</dcterms:modified>
</cp:coreProperties>
</file>